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2"/>
  </p:notesMasterIdLst>
  <p:sldIdLst>
    <p:sldId id="256" r:id="rId5"/>
    <p:sldId id="351" r:id="rId6"/>
    <p:sldId id="442" r:id="rId7"/>
    <p:sldId id="443" r:id="rId8"/>
    <p:sldId id="421" r:id="rId9"/>
    <p:sldId id="444" r:id="rId10"/>
    <p:sldId id="446" r:id="rId11"/>
    <p:sldId id="420" r:id="rId12"/>
    <p:sldId id="447" r:id="rId13"/>
    <p:sldId id="448" r:id="rId14"/>
    <p:sldId id="449" r:id="rId15"/>
    <p:sldId id="450" r:id="rId16"/>
    <p:sldId id="451" r:id="rId17"/>
    <p:sldId id="452" r:id="rId18"/>
    <p:sldId id="454" r:id="rId19"/>
    <p:sldId id="453" r:id="rId20"/>
    <p:sldId id="455" r:id="rId21"/>
    <p:sldId id="374" r:id="rId22"/>
    <p:sldId id="422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290" r:id="rId31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7A7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8" d="100"/>
          <a:sy n="98" d="100"/>
        </p:scale>
        <p:origin x="120" y="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9243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TypeScript - 2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00EFB-6A5C-59F2-847B-081109511424}"/>
              </a:ext>
            </a:extLst>
          </p:cNvPr>
          <p:cNvSpPr txBox="1"/>
          <p:nvPr/>
        </p:nvSpPr>
        <p:spPr>
          <a:xfrm>
            <a:off x="4572000" y="664801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SSL </a:t>
            </a:r>
            <a:r>
              <a:rPr lang="ko-KR" altLang="en-US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세미나</a:t>
            </a:r>
            <a:endParaRPr lang="en-US" altLang="ko-KR" sz="240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ED79F-DA23-180E-4307-F79C33791E97}"/>
              </a:ext>
            </a:extLst>
          </p:cNvPr>
          <p:cNvSpPr txBox="1"/>
          <p:nvPr/>
        </p:nvSpPr>
        <p:spPr>
          <a:xfrm>
            <a:off x="17526000" y="979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 타입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Alias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AA54E-0757-F527-F090-8683556C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4076700"/>
            <a:ext cx="13639800" cy="34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HTML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조작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1D63A-88D3-2718-68E7-0BE98059D19A}"/>
              </a:ext>
            </a:extLst>
          </p:cNvPr>
          <p:cNvGrpSpPr/>
          <p:nvPr/>
        </p:nvGrpSpPr>
        <p:grpSpPr>
          <a:xfrm>
            <a:off x="1066800" y="4533900"/>
            <a:ext cx="7106642" cy="1676486"/>
            <a:chOff x="457200" y="3993032"/>
            <a:chExt cx="7106642" cy="16764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E48214-379D-3A25-E93A-BE1C3328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431095"/>
              <a:ext cx="7106642" cy="123842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2590F3-B282-542A-48DF-C83A66695BC3}"/>
                </a:ext>
              </a:extLst>
            </p:cNvPr>
            <p:cNvSpPr txBox="1"/>
            <p:nvPr/>
          </p:nvSpPr>
          <p:spPr>
            <a:xfrm>
              <a:off x="457200" y="3993032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index.html</a:t>
              </a:r>
              <a:endParaRPr lang="ko-KR" altLang="en-US" b="1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7B7E07-2338-0BFE-B5D8-2CB1B64D00D1}"/>
              </a:ext>
            </a:extLst>
          </p:cNvPr>
          <p:cNvGrpSpPr/>
          <p:nvPr/>
        </p:nvGrpSpPr>
        <p:grpSpPr>
          <a:xfrm>
            <a:off x="9829800" y="3619500"/>
            <a:ext cx="6400800" cy="3688147"/>
            <a:chOff x="8686800" y="3640778"/>
            <a:chExt cx="6400800" cy="36881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E1C6E1-798B-17C3-E65C-9BE31321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6800" y="4010110"/>
              <a:ext cx="6400800" cy="3318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58433F-EF0B-71C0-68B0-45A66A0B4BE6}"/>
                </a:ext>
              </a:extLst>
            </p:cNvPr>
            <p:cNvSpPr txBox="1"/>
            <p:nvPr/>
          </p:nvSpPr>
          <p:spPr>
            <a:xfrm>
              <a:off x="8686800" y="364077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tsconfig.json</a:t>
              </a:r>
              <a:endParaRPr lang="ko-KR" altLang="en-US" b="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C4B26E-1072-22D3-6ADB-0DB55865C26A}"/>
              </a:ext>
            </a:extLst>
          </p:cNvPr>
          <p:cNvSpPr txBox="1"/>
          <p:nvPr/>
        </p:nvSpPr>
        <p:spPr>
          <a:xfrm>
            <a:off x="10782300" y="746866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strictNullChecks </a:t>
            </a:r>
            <a:r>
              <a:rPr lang="ko-KR" altLang="en-US" b="1"/>
              <a:t>옵션은 </a:t>
            </a:r>
            <a:endParaRPr lang="en-US" altLang="ko-KR" b="1"/>
          </a:p>
          <a:p>
            <a:pPr algn="ctr"/>
            <a:r>
              <a:rPr lang="ko-KR" altLang="en-US" b="1"/>
              <a:t>간혹가다가 </a:t>
            </a:r>
            <a:r>
              <a:rPr lang="en-US" altLang="ko-KR" b="1"/>
              <a:t>null </a:t>
            </a:r>
            <a:r>
              <a:rPr lang="ko-KR" altLang="en-US" b="1"/>
              <a:t>타입이 </a:t>
            </a:r>
            <a:r>
              <a:rPr lang="en-US" altLang="ko-KR" b="1"/>
              <a:t>input</a:t>
            </a:r>
            <a:r>
              <a:rPr lang="ko-KR" altLang="en-US" b="1"/>
              <a:t>으로 들어올 때 </a:t>
            </a:r>
            <a:endParaRPr lang="en-US" altLang="ko-KR" b="1"/>
          </a:p>
          <a:p>
            <a:pPr algn="ctr"/>
            <a:r>
              <a:rPr lang="ko-KR" altLang="en-US" b="1"/>
              <a:t>더 엄격하게 체크해달라는 설정</a:t>
            </a:r>
          </a:p>
        </p:txBody>
      </p:sp>
    </p:spTree>
    <p:extLst>
      <p:ext uri="{BB962C8B-B14F-4D97-AF65-F5344CB8AC3E}">
        <p14:creationId xmlns:p14="http://schemas.microsoft.com/office/powerpoint/2010/main" val="310914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HTML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조작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487B3A-47A7-F13E-E82C-F079579B8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09" y="6789421"/>
            <a:ext cx="8077200" cy="228180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90C021-76D2-37A1-8971-A5744758085F}"/>
              </a:ext>
            </a:extLst>
          </p:cNvPr>
          <p:cNvGrpSpPr/>
          <p:nvPr/>
        </p:nvGrpSpPr>
        <p:grpSpPr>
          <a:xfrm>
            <a:off x="2743200" y="3018669"/>
            <a:ext cx="14272009" cy="2658420"/>
            <a:chOff x="205991" y="2795466"/>
            <a:chExt cx="14272009" cy="26584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3C31A5-B4B0-4CC1-A8D4-A537058B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91" y="4166335"/>
              <a:ext cx="9296400" cy="12875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EA84E0-29BD-2A94-20D9-B026E0F76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3600" y="2795466"/>
              <a:ext cx="4724400" cy="10181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223F92-E550-441E-6C05-A60752F4CBD4}"/>
                </a:ext>
              </a:extLst>
            </p:cNvPr>
            <p:cNvSpPr txBox="1"/>
            <p:nvPr/>
          </p:nvSpPr>
          <p:spPr>
            <a:xfrm>
              <a:off x="10591800" y="3956914"/>
              <a:ext cx="347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type narrowing </a:t>
              </a:r>
              <a:r>
                <a:rPr lang="ko-KR" altLang="en-US" b="1"/>
                <a:t>이 필요하구나</a:t>
              </a:r>
              <a:r>
                <a:rPr lang="en-US" altLang="ko-KR" b="1"/>
                <a:t>..</a:t>
              </a:r>
              <a:endParaRPr lang="ko-KR" altLang="en-US" b="1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FAD3ADA-86A3-6D63-AA22-B26FAE0DF2BE}"/>
                </a:ext>
              </a:extLst>
            </p:cNvPr>
            <p:cNvCxnSpPr/>
            <p:nvPr/>
          </p:nvCxnSpPr>
          <p:spPr>
            <a:xfrm flipV="1">
              <a:off x="8128280" y="3666937"/>
              <a:ext cx="1524000" cy="5364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F6DFC6-FDB6-D498-9731-7397A6A1A5D0}"/>
              </a:ext>
            </a:extLst>
          </p:cNvPr>
          <p:cNvGrpSpPr/>
          <p:nvPr/>
        </p:nvGrpSpPr>
        <p:grpSpPr>
          <a:xfrm>
            <a:off x="228600" y="2481738"/>
            <a:ext cx="6248400" cy="1356266"/>
            <a:chOff x="457200" y="3993032"/>
            <a:chExt cx="7106642" cy="167648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4E21B0-3843-9588-FED1-62D9F4C6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431095"/>
              <a:ext cx="7106642" cy="12384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1C61E0-44A3-5377-DD07-ADEFA85D2D15}"/>
                </a:ext>
              </a:extLst>
            </p:cNvPr>
            <p:cNvSpPr txBox="1"/>
            <p:nvPr/>
          </p:nvSpPr>
          <p:spPr>
            <a:xfrm>
              <a:off x="457200" y="3993032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index.html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9177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또 다른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narrowing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방법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5B6A0-8C53-BF99-D468-D0B700D5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10776"/>
            <a:ext cx="6477000" cy="1764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5A99B-6996-B84A-0D77-AEDCBB17BE09}"/>
              </a:ext>
            </a:extLst>
          </p:cNvPr>
          <p:cNvSpPr txBox="1"/>
          <p:nvPr/>
        </p:nvSpPr>
        <p:spPr>
          <a:xfrm>
            <a:off x="2286000" y="63627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 </a:t>
            </a:r>
            <a:r>
              <a:rPr lang="ko-KR" altLang="en-US" b="1"/>
              <a:t>조작할 때는 이게 가장 </a:t>
            </a:r>
            <a:endParaRPr lang="en-US" altLang="ko-KR" b="1"/>
          </a:p>
          <a:p>
            <a:r>
              <a:rPr lang="ko-KR" altLang="en-US" b="1"/>
              <a:t>대중적인 </a:t>
            </a:r>
            <a:r>
              <a:rPr lang="en-US" altLang="ko-KR" b="1"/>
              <a:t>narrowing</a:t>
            </a:r>
            <a:endParaRPr lang="ko-KR" altLang="en-US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955229-6D31-BF13-9F56-703A06839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499" y="4415100"/>
            <a:ext cx="8915400" cy="1756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F6AA69-8DA7-19DB-E1A3-87180E6C9743}"/>
              </a:ext>
            </a:extLst>
          </p:cNvPr>
          <p:cNvSpPr txBox="1"/>
          <p:nvPr/>
        </p:nvSpPr>
        <p:spPr>
          <a:xfrm>
            <a:off x="10629481" y="63627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만약 </a:t>
            </a:r>
            <a:r>
              <a:rPr lang="en-US" altLang="ko-KR" b="1"/>
              <a:t>title</a:t>
            </a:r>
            <a:r>
              <a:rPr lang="ko-KR" altLang="en-US" b="1"/>
              <a:t>의 </a:t>
            </a:r>
            <a:r>
              <a:rPr lang="en-US" altLang="ko-KR" b="1"/>
              <a:t>innerHTML</a:t>
            </a:r>
            <a:r>
              <a:rPr lang="ko-KR" altLang="en-US" b="1"/>
              <a:t>이 없다면 </a:t>
            </a:r>
            <a:r>
              <a:rPr lang="en-US" altLang="ko-KR" b="1"/>
              <a:t>undefined </a:t>
            </a:r>
            <a:r>
              <a:rPr lang="ko-KR" altLang="en-US" b="1"/>
              <a:t>가 나온다</a:t>
            </a:r>
          </a:p>
        </p:txBody>
      </p:sp>
    </p:spTree>
    <p:extLst>
      <p:ext uri="{BB962C8B-B14F-4D97-AF65-F5344CB8AC3E}">
        <p14:creationId xmlns:p14="http://schemas.microsoft.com/office/powerpoint/2010/main" val="325106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이건 왜 안되냐면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F5F26-4F89-5EE9-5EE1-44F24792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5570050"/>
            <a:ext cx="9123893" cy="158299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6C34CE-F041-6F9E-AA3F-1B55FC415204}"/>
              </a:ext>
            </a:extLst>
          </p:cNvPr>
          <p:cNvGrpSpPr/>
          <p:nvPr/>
        </p:nvGrpSpPr>
        <p:grpSpPr>
          <a:xfrm>
            <a:off x="228600" y="2481738"/>
            <a:ext cx="6248400" cy="1356266"/>
            <a:chOff x="457200" y="3993032"/>
            <a:chExt cx="7106642" cy="16764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D4353F-2FE7-ED42-F2CA-295CEA0E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4431095"/>
              <a:ext cx="7106642" cy="12384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879B95-E050-CFF4-9F7C-C7CCAED38194}"/>
                </a:ext>
              </a:extLst>
            </p:cNvPr>
            <p:cNvSpPr txBox="1"/>
            <p:nvPr/>
          </p:nvSpPr>
          <p:spPr>
            <a:xfrm>
              <a:off x="457200" y="3993032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index.html</a:t>
              </a:r>
              <a:endParaRPr lang="ko-KR" altLang="en-US" b="1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654BD66-5DDC-CABD-077D-EB2D19887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5414266"/>
            <a:ext cx="7162800" cy="1894561"/>
          </a:xfrm>
          <a:prstGeom prst="rect">
            <a:avLst/>
          </a:prstGeom>
        </p:spPr>
      </p:pic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90138BC9-8580-5CCB-8064-CA33EF504EB1}"/>
              </a:ext>
            </a:extLst>
          </p:cNvPr>
          <p:cNvSpPr/>
          <p:nvPr/>
        </p:nvSpPr>
        <p:spPr>
          <a:xfrm>
            <a:off x="2524653" y="4898421"/>
            <a:ext cx="4419600" cy="29262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E33FB-7602-D6B0-BF51-E4F35FDD181E}"/>
              </a:ext>
            </a:extLst>
          </p:cNvPr>
          <p:cNvSpPr txBox="1"/>
          <p:nvPr/>
        </p:nvSpPr>
        <p:spPr>
          <a:xfrm>
            <a:off x="11582400" y="7455339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</a:t>
            </a:r>
            <a:r>
              <a:rPr lang="ko-KR" altLang="en-US" b="1"/>
              <a:t>태그는 </a:t>
            </a:r>
            <a:r>
              <a:rPr lang="en-US" altLang="ko-KR" b="1"/>
              <a:t>HTMLAnchorElement</a:t>
            </a:r>
            <a:r>
              <a:rPr lang="ko-KR" altLang="en-US" b="1"/>
              <a:t>의 </a:t>
            </a:r>
            <a:r>
              <a:rPr lang="en-US" altLang="ko-KR" b="1"/>
              <a:t>instance</a:t>
            </a:r>
            <a:r>
              <a:rPr lang="ko-KR" altLang="en-US" b="1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94324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사실은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E13279-37CD-B45A-2493-D04D8338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29" y="2733893"/>
            <a:ext cx="7772400" cy="4189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CB4D97-FB24-3AAB-14E4-B41C10392591}"/>
              </a:ext>
            </a:extLst>
          </p:cNvPr>
          <p:cNvSpPr txBox="1"/>
          <p:nvPr/>
        </p:nvSpPr>
        <p:spPr>
          <a:xfrm>
            <a:off x="6248400" y="7310973"/>
            <a:ext cx="6477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TS</a:t>
            </a:r>
            <a:r>
              <a:rPr lang="ko-KR" altLang="en-US" b="1"/>
              <a:t>에서 제공하는 </a:t>
            </a:r>
            <a:r>
              <a:rPr lang="en-US" altLang="ko-KR" b="1"/>
              <a:t>HTML </a:t>
            </a:r>
            <a:r>
              <a:rPr lang="ko-KR" altLang="en-US" b="1"/>
              <a:t>타입들이 있다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en-US" altLang="ko-KR" b="1"/>
              <a:t>button </a:t>
            </a:r>
            <a:r>
              <a:rPr lang="ko-KR" altLang="en-US" b="1"/>
              <a:t>태그면</a:t>
            </a:r>
            <a:r>
              <a:rPr lang="en-US" altLang="ko-KR" b="1"/>
              <a:t>ButtonElement, h1</a:t>
            </a:r>
            <a:r>
              <a:rPr lang="ko-KR" altLang="en-US" b="1"/>
              <a:t>이면 </a:t>
            </a:r>
            <a:r>
              <a:rPr lang="en-US" altLang="ko-KR" b="1"/>
              <a:t>HeadingElement </a:t>
            </a:r>
            <a:r>
              <a:rPr lang="ko-KR" altLang="en-US" b="1"/>
              <a:t>등등</a:t>
            </a:r>
            <a:r>
              <a:rPr lang="en-US" altLang="ko-KR" b="1"/>
              <a:t>..</a:t>
            </a:r>
          </a:p>
          <a:p>
            <a:pPr algn="ctr"/>
            <a:endParaRPr lang="en-US" altLang="ko-KR" b="1"/>
          </a:p>
          <a:p>
            <a:pPr algn="ctr"/>
            <a:r>
              <a:rPr lang="ko-KR" altLang="en-US" b="1"/>
              <a:t>따라서 </a:t>
            </a:r>
            <a:r>
              <a:rPr lang="en-US" altLang="ko-KR" b="1"/>
              <a:t>TS</a:t>
            </a:r>
            <a:r>
              <a:rPr lang="ko-KR" altLang="en-US" b="1"/>
              <a:t>로 </a:t>
            </a:r>
            <a:r>
              <a:rPr lang="en-US" altLang="ko-KR" b="1"/>
              <a:t>HTML </a:t>
            </a:r>
            <a:r>
              <a:rPr lang="ko-KR" altLang="en-US" b="1"/>
              <a:t>을 조작할땐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ko-KR" altLang="en-US" b="1"/>
              <a:t>이걸 잘 파악해서 </a:t>
            </a:r>
            <a:r>
              <a:rPr lang="en-US" altLang="ko-KR" b="1"/>
              <a:t>narrowing </a:t>
            </a:r>
            <a:r>
              <a:rPr lang="ko-KR" altLang="en-US" b="1"/>
              <a:t>을 잘 해줘야함</a:t>
            </a:r>
            <a:r>
              <a:rPr lang="en-US" altLang="ko-KR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793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Class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부여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A8D3A4-10DE-1710-856F-8C783480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21924"/>
            <a:ext cx="6734086" cy="4643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9947AE-E111-8AE6-94BE-AC274B660087}"/>
              </a:ext>
            </a:extLst>
          </p:cNvPr>
          <p:cNvSpPr txBox="1"/>
          <p:nvPr/>
        </p:nvSpPr>
        <p:spPr>
          <a:xfrm>
            <a:off x="228600" y="245259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index.js</a:t>
            </a:r>
            <a:endParaRPr lang="ko-KR" altLang="en-US" b="1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99080C-2B2B-A31C-DFEE-64944685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209" y="2821924"/>
            <a:ext cx="9525000" cy="3476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654FA-76F7-2E75-A8BE-B707957F66C6}"/>
              </a:ext>
            </a:extLst>
          </p:cNvPr>
          <p:cNvSpPr txBox="1"/>
          <p:nvPr/>
        </p:nvSpPr>
        <p:spPr>
          <a:xfrm>
            <a:off x="7529209" y="24907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index.ts</a:t>
            </a:r>
            <a:endParaRPr lang="ko-KR" alt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62770-2659-3AEB-75D8-EE3A5F058DB2}"/>
              </a:ext>
            </a:extLst>
          </p:cNvPr>
          <p:cNvSpPr txBox="1"/>
          <p:nvPr/>
        </p:nvSpPr>
        <p:spPr>
          <a:xfrm>
            <a:off x="2313562" y="756099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js</a:t>
            </a:r>
            <a:r>
              <a:rPr lang="ko-KR" altLang="en-US" b="1"/>
              <a:t>에서는 잠잠한 반면</a:t>
            </a:r>
            <a:r>
              <a:rPr lang="en-US" altLang="ko-KR" b="1"/>
              <a:t>..</a:t>
            </a:r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16941-BA79-E6DD-279B-E4395B3A0298}"/>
              </a:ext>
            </a:extLst>
          </p:cNvPr>
          <p:cNvSpPr txBox="1"/>
          <p:nvPr/>
        </p:nvSpPr>
        <p:spPr>
          <a:xfrm>
            <a:off x="10668000" y="6445023"/>
            <a:ext cx="397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ts</a:t>
            </a:r>
            <a:r>
              <a:rPr lang="ko-KR" altLang="en-US" b="1"/>
              <a:t>에서는 </a:t>
            </a:r>
            <a:r>
              <a:rPr lang="en-US" altLang="ko-KR" b="1"/>
              <a:t>age </a:t>
            </a:r>
            <a:r>
              <a:rPr lang="ko-KR" altLang="en-US" b="1"/>
              <a:t>필드가 없다고 에러가 난다</a:t>
            </a:r>
          </a:p>
        </p:txBody>
      </p:sp>
    </p:spTree>
    <p:extLst>
      <p:ext uri="{BB962C8B-B14F-4D97-AF65-F5344CB8AC3E}">
        <p14:creationId xmlns:p14="http://schemas.microsoft.com/office/powerpoint/2010/main" val="278639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Class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부여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C9DA5-6EE3-E574-C9E6-F9012666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684956"/>
            <a:ext cx="5257800" cy="3924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BED403-5927-DAE4-BDF5-87F686971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801" y="3684956"/>
            <a:ext cx="4998398" cy="3951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6A2049-8E78-D168-9918-BD644230C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3684956"/>
            <a:ext cx="5109325" cy="575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55AD9-97C7-2F64-7FCD-E10DFF39BD03}"/>
              </a:ext>
            </a:extLst>
          </p:cNvPr>
          <p:cNvSpPr txBox="1"/>
          <p:nvPr/>
        </p:nvSpPr>
        <p:spPr>
          <a:xfrm>
            <a:off x="1371600" y="774566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그래서 </a:t>
            </a:r>
            <a:r>
              <a:rPr lang="en-US" altLang="ko-KR" b="1"/>
              <a:t>age</a:t>
            </a:r>
            <a:r>
              <a:rPr lang="ko-KR" altLang="en-US" b="1"/>
              <a:t>라는 필드를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4A901-CE43-7096-B64E-70A701F7AB63}"/>
              </a:ext>
            </a:extLst>
          </p:cNvPr>
          <p:cNvSpPr txBox="1"/>
          <p:nvPr/>
        </p:nvSpPr>
        <p:spPr>
          <a:xfrm>
            <a:off x="7590828" y="7745660"/>
            <a:ext cx="3305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name</a:t>
            </a:r>
            <a:r>
              <a:rPr lang="ko-KR" altLang="en-US" b="1"/>
              <a:t>이라는 필드도 넣어봤고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매개변수로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8F8BFF-77B2-6B1E-87F2-8AE29C6C98E5}"/>
              </a:ext>
            </a:extLst>
          </p:cNvPr>
          <p:cNvSpPr txBox="1"/>
          <p:nvPr/>
        </p:nvSpPr>
        <p:spPr>
          <a:xfrm>
            <a:off x="13258800" y="9563100"/>
            <a:ext cx="377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이런식으로 메서드에도 타입 지정 가능</a:t>
            </a:r>
            <a:r>
              <a:rPr lang="en-US" altLang="ko-KR" b="1"/>
              <a:t> 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0549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Object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적용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78DB5D-234C-7FE3-C577-C7500B2A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82492"/>
            <a:ext cx="8077200" cy="2722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F49F7-EFCA-943C-18EE-09B87E4ABED7}"/>
              </a:ext>
            </a:extLst>
          </p:cNvPr>
          <p:cNvSpPr txBox="1"/>
          <p:nvPr/>
        </p:nvSpPr>
        <p:spPr>
          <a:xfrm>
            <a:off x="304800" y="321153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1. type</a:t>
            </a:r>
            <a:r>
              <a:rPr lang="ko-KR" altLang="en-US" sz="2400" b="1"/>
              <a:t> </a:t>
            </a:r>
            <a:r>
              <a:rPr lang="en-US" altLang="ko-KR" sz="2400" b="1"/>
              <a:t>Alias</a:t>
            </a:r>
            <a:endParaRPr lang="ko-KR" altLang="en-US" sz="2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59940E-6E50-D393-E1C2-1EB9C7957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61" y="3782492"/>
            <a:ext cx="8696539" cy="2722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B7F40E-E6D2-6A09-F574-5301DB6196ED}"/>
              </a:ext>
            </a:extLst>
          </p:cNvPr>
          <p:cNvSpPr txBox="1"/>
          <p:nvPr/>
        </p:nvSpPr>
        <p:spPr>
          <a:xfrm>
            <a:off x="9362861" y="321152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2. interface</a:t>
            </a:r>
            <a:endParaRPr lang="ko-KR" altLang="en-US" sz="2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492DE-2CE6-96BB-8538-4E9E68354622}"/>
              </a:ext>
            </a:extLst>
          </p:cNvPr>
          <p:cNvSpPr txBox="1"/>
          <p:nvPr/>
        </p:nvSpPr>
        <p:spPr>
          <a:xfrm>
            <a:off x="11991760" y="6972300"/>
            <a:ext cx="343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400" b="1"/>
              <a:t>확장이 가능하고</a:t>
            </a:r>
            <a:endParaRPr lang="en-US" altLang="ko-KR" sz="2400" b="1"/>
          </a:p>
          <a:p>
            <a:pPr marL="342900" indent="-342900" algn="ctr">
              <a:buAutoNum type="arabicPeriod"/>
            </a:pPr>
            <a:r>
              <a:rPr lang="ko-KR" altLang="en-US" sz="2400" b="1"/>
              <a:t>중복선언이 가능하고</a:t>
            </a:r>
            <a:endParaRPr lang="en-US" altLang="ko-KR" sz="2400" b="1"/>
          </a:p>
          <a:p>
            <a:pPr marL="342900" indent="-342900" algn="ctr">
              <a:buAutoNum type="arabicPeriod"/>
            </a:pPr>
            <a:r>
              <a:rPr lang="ko-KR" altLang="en-US" sz="2400" b="1"/>
              <a:t>중복속성 방지가 된다</a:t>
            </a:r>
          </a:p>
        </p:txBody>
      </p:sp>
    </p:spTree>
    <p:extLst>
      <p:ext uri="{BB962C8B-B14F-4D97-AF65-F5344CB8AC3E}">
        <p14:creationId xmlns:p14="http://schemas.microsoft.com/office/powerpoint/2010/main" val="2042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interface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는 확장 가능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52A15-43B0-39BE-C2F4-8D3811CD0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3" y="4838700"/>
            <a:ext cx="8148536" cy="1487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F2FD9D-6993-B034-E1DF-72F772A09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3390900"/>
            <a:ext cx="8763000" cy="46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Literal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9123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특정한 문자</a:t>
            </a:r>
            <a:r>
              <a:rPr lang="en-US" altLang="ko-KR" sz="4800" b="1"/>
              <a:t>(</a:t>
            </a:r>
            <a:r>
              <a:rPr lang="ko-KR" altLang="en-US" sz="4800" b="1"/>
              <a:t>타입</a:t>
            </a:r>
            <a:r>
              <a:rPr lang="en-US" altLang="ko-KR" sz="4800" b="1"/>
              <a:t>)</a:t>
            </a:r>
            <a:r>
              <a:rPr lang="ko-KR" altLang="en-US" sz="4800" b="1"/>
              <a:t>만 들어올 수 있게</a:t>
            </a:r>
            <a:endParaRPr lang="en-US" altLang="ko-KR" sz="4800" b="1"/>
          </a:p>
          <a:p>
            <a:r>
              <a:rPr lang="ko-KR" altLang="en-US" sz="4800" b="1"/>
              <a:t>설정할 수 있는 문법</a:t>
            </a:r>
            <a:endParaRPr lang="en-US" altLang="ko-KR" sz="4800" b="1"/>
          </a:p>
          <a:p>
            <a:endParaRPr lang="en-US" altLang="ko-KR" sz="2400" b="1"/>
          </a:p>
          <a:p>
            <a:r>
              <a:rPr lang="ko-KR" altLang="en-US" sz="2400"/>
              <a:t>기존 타입 제한은 너무 광범위함</a:t>
            </a:r>
            <a:endParaRPr lang="en-US" altLang="ko-KR" sz="2400"/>
          </a:p>
          <a:p>
            <a:r>
              <a:rPr lang="ko-KR" altLang="en-US" sz="2400"/>
              <a:t>조금 더 엄격하게 관리 가능</a:t>
            </a: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0264C-F042-869E-76C7-C52C7CCC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28" y="5524500"/>
            <a:ext cx="5644445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EA624-E6A0-F541-50B3-7E501DC60279}"/>
              </a:ext>
            </a:extLst>
          </p:cNvPr>
          <p:cNvSpPr txBox="1"/>
          <p:nvPr/>
        </p:nvSpPr>
        <p:spPr>
          <a:xfrm>
            <a:off x="6629400" y="811530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기존에 썼던 타입제한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ko-KR" altLang="en-US" b="1"/>
              <a:t>너무 광범위하다 세상에 이름이 한두개도 아니고</a:t>
            </a:r>
            <a:r>
              <a:rPr lang="en-US" altLang="ko-KR" b="1"/>
              <a:t>..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2484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확장은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Alias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도 되는데요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6FC132-69BC-819B-CCD8-0D6247CD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914900"/>
            <a:ext cx="9512030" cy="18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interface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는 중복선언이 가능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CB930-19D0-654B-89DF-18EAC4BA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4000500"/>
            <a:ext cx="7585982" cy="3997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61231D-EFA6-20B1-72FE-CCD8C9C15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929" y="3386813"/>
            <a:ext cx="9448800" cy="52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5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Alias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는 중복선언 불가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BAE87F-FB73-8817-9982-EE45AD51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647714"/>
            <a:ext cx="14630400" cy="21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Interface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의 중복선언은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952D3-AB77-CAB7-6033-5BC8C8039200}"/>
              </a:ext>
            </a:extLst>
          </p:cNvPr>
          <p:cNvSpPr txBox="1"/>
          <p:nvPr/>
        </p:nvSpPr>
        <p:spPr>
          <a:xfrm>
            <a:off x="5715001" y="8170018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외부 라이브러리 받아서 쓸 때 </a:t>
            </a:r>
            <a:r>
              <a:rPr lang="en-US" altLang="ko-KR" b="1"/>
              <a:t>interface</a:t>
            </a:r>
            <a:r>
              <a:rPr lang="ko-KR" altLang="en-US" b="1"/>
              <a:t>로 되어 있는 경우가 많은데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다른 사람들이 갖다 쓸 때 불편한거 있으면 </a:t>
            </a:r>
            <a:r>
              <a:rPr lang="ko-KR" altLang="en-US" b="1">
                <a:solidFill>
                  <a:srgbClr val="FF0000"/>
                </a:solidFill>
              </a:rPr>
              <a:t>알아서 수정해서 쓰라고 </a:t>
            </a:r>
            <a:r>
              <a:rPr lang="ko-KR" altLang="en-US" b="1"/>
              <a:t>하기 위함</a:t>
            </a:r>
            <a:r>
              <a:rPr lang="en-US" altLang="ko-KR" b="1"/>
              <a:t>!</a:t>
            </a:r>
          </a:p>
        </p:txBody>
      </p:sp>
      <p:pic>
        <p:nvPicPr>
          <p:cNvPr id="1028" name="Picture 4" descr="열받은 기성용 &quot;답답하면 너희들이 뛰던지&quot; 미니홈피 돌출발언 논란">
            <a:extLst>
              <a:ext uri="{FF2B5EF4-FFF2-40B4-BE49-F238E27FC236}">
                <a16:creationId xmlns:a16="http://schemas.microsoft.com/office/drawing/2014/main" id="{75CA2E2F-6CD0-54D8-F10D-E6F7748A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76054"/>
            <a:ext cx="4648200" cy="48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0AE50A-B6CE-96BE-3108-A59FD5D9C592}"/>
              </a:ext>
            </a:extLst>
          </p:cNvPr>
          <p:cNvSpPr/>
          <p:nvPr/>
        </p:nvSpPr>
        <p:spPr>
          <a:xfrm>
            <a:off x="6248400" y="4991100"/>
            <a:ext cx="2514600" cy="2872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3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Interface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중복속성 방지가 된다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D8A553-FF3D-2129-A01C-CACA8DD2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3540258"/>
            <a:ext cx="8001000" cy="33404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A490E-F307-6B5F-6267-48305039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911" y="3813922"/>
            <a:ext cx="8001000" cy="1016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1BDA99-E135-E0E7-B5BA-40BC8C2C8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508023"/>
            <a:ext cx="8001001" cy="1108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7E20E0-7DFB-32C7-1BD0-CCA16B52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9752" y="7294136"/>
            <a:ext cx="9448800" cy="2206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3E870-3826-272F-BB94-83AFAEBA6C79}"/>
              </a:ext>
            </a:extLst>
          </p:cNvPr>
          <p:cNvSpPr txBox="1"/>
          <p:nvPr/>
        </p:nvSpPr>
        <p:spPr>
          <a:xfrm>
            <a:off x="11658600" y="49911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어라 에러 안나는데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CEE1B-43C7-33DB-9C91-0B24C537FB34}"/>
              </a:ext>
            </a:extLst>
          </p:cNvPr>
          <p:cNvSpPr txBox="1"/>
          <p:nvPr/>
        </p:nvSpPr>
        <p:spPr>
          <a:xfrm>
            <a:off x="11658600" y="677728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막상 쓸려니까 에러나네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23377-04DA-F789-E11B-923E682EADBB}"/>
              </a:ext>
            </a:extLst>
          </p:cNvPr>
          <p:cNvSpPr txBox="1"/>
          <p:nvPr/>
        </p:nvSpPr>
        <p:spPr>
          <a:xfrm>
            <a:off x="10591800" y="972436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string</a:t>
            </a:r>
            <a:r>
              <a:rPr lang="ko-KR" altLang="en-US"/>
              <a:t>도 만족하고 </a:t>
            </a:r>
            <a:r>
              <a:rPr lang="en-US" altLang="ko-KR"/>
              <a:t>number</a:t>
            </a:r>
            <a:r>
              <a:rPr lang="ko-KR" altLang="en-US"/>
              <a:t>도 만족하는 경우는 없다</a:t>
            </a:r>
            <a:r>
              <a:rPr lang="en-US" altLang="ko-KR"/>
              <a:t>, </a:t>
            </a:r>
            <a:r>
              <a:rPr lang="ko-KR" altLang="en-US"/>
              <a:t>말이 안된다</a:t>
            </a:r>
            <a:r>
              <a:rPr lang="en-US" altLang="ko-KR"/>
              <a:t>(never)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9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Interface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중복속성 방지가 된다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D8A553-FF3D-2129-A01C-CACA8DD2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3540258"/>
            <a:ext cx="8001000" cy="33404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A490E-F307-6B5F-6267-48305039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911" y="3813922"/>
            <a:ext cx="8001000" cy="1016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1BDA99-E135-E0E7-B5BA-40BC8C2C8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508023"/>
            <a:ext cx="8001001" cy="1108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7E20E0-7DFB-32C7-1BD0-CCA16B52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9752" y="7294136"/>
            <a:ext cx="9448800" cy="2206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3E870-3826-272F-BB94-83AFAEBA6C79}"/>
              </a:ext>
            </a:extLst>
          </p:cNvPr>
          <p:cNvSpPr txBox="1"/>
          <p:nvPr/>
        </p:nvSpPr>
        <p:spPr>
          <a:xfrm>
            <a:off x="11658600" y="49911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어라 에러 안나는데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CEE1B-43C7-33DB-9C91-0B24C537FB34}"/>
              </a:ext>
            </a:extLst>
          </p:cNvPr>
          <p:cNvSpPr txBox="1"/>
          <p:nvPr/>
        </p:nvSpPr>
        <p:spPr>
          <a:xfrm>
            <a:off x="11658600" y="677728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막상 쓸려니까 에러나네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23377-04DA-F789-E11B-923E682EADBB}"/>
              </a:ext>
            </a:extLst>
          </p:cNvPr>
          <p:cNvSpPr txBox="1"/>
          <p:nvPr/>
        </p:nvSpPr>
        <p:spPr>
          <a:xfrm>
            <a:off x="10591800" y="972436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string</a:t>
            </a:r>
            <a:r>
              <a:rPr lang="ko-KR" altLang="en-US"/>
              <a:t>도 만족하고 </a:t>
            </a:r>
            <a:r>
              <a:rPr lang="en-US" altLang="ko-KR"/>
              <a:t>number</a:t>
            </a:r>
            <a:r>
              <a:rPr lang="ko-KR" altLang="en-US"/>
              <a:t>도 만족하는 경우는 없다</a:t>
            </a:r>
            <a:r>
              <a:rPr lang="en-US" altLang="ko-KR"/>
              <a:t>, </a:t>
            </a:r>
            <a:r>
              <a:rPr lang="ko-KR" altLang="en-US"/>
              <a:t>말이 안된다</a:t>
            </a:r>
            <a:r>
              <a:rPr lang="en-US" altLang="ko-KR"/>
              <a:t>(never)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1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249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결론은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8C807-F1BE-77EA-0383-9C778272E528}"/>
              </a:ext>
            </a:extLst>
          </p:cNvPr>
          <p:cNvSpPr txBox="1"/>
          <p:nvPr/>
        </p:nvSpPr>
        <p:spPr>
          <a:xfrm>
            <a:off x="6057900" y="5295900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/>
              <a:t>확장성 용이하고</a:t>
            </a:r>
            <a:r>
              <a:rPr lang="en-US" altLang="ko-KR" sz="3600" b="1"/>
              <a:t>, </a:t>
            </a:r>
            <a:r>
              <a:rPr lang="ko-KR" altLang="en-US" sz="3600" b="1"/>
              <a:t>중복속성 방지해주는 </a:t>
            </a:r>
            <a:r>
              <a:rPr lang="en-US" altLang="ko-KR" sz="3600" b="1"/>
              <a:t>interface</a:t>
            </a:r>
            <a:r>
              <a:rPr lang="ko-KR" altLang="en-US" sz="3600" b="1"/>
              <a:t>가 더 좋고 안전할 수 있다</a:t>
            </a:r>
            <a:r>
              <a:rPr lang="en-US" altLang="ko-KR" sz="3600" b="1"/>
              <a:t>!</a:t>
            </a:r>
            <a:endParaRPr lang="ko-KR" altLang="en-US" sz="3600" b="1"/>
          </a:p>
        </p:txBody>
      </p:sp>
    </p:spTree>
    <p:extLst>
      <p:ext uri="{BB962C8B-B14F-4D97-AF65-F5344CB8AC3E}">
        <p14:creationId xmlns:p14="http://schemas.microsoft.com/office/powerpoint/2010/main" val="3688411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Literal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EA624-E6A0-F541-50B3-7E501DC60279}"/>
              </a:ext>
            </a:extLst>
          </p:cNvPr>
          <p:cNvSpPr txBox="1"/>
          <p:nvPr/>
        </p:nvSpPr>
        <p:spPr>
          <a:xfrm>
            <a:off x="6295429" y="5708733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string, number </a:t>
            </a:r>
            <a:r>
              <a:rPr lang="ko-KR" altLang="en-US" b="1"/>
              <a:t>이런게 아니라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ko-KR" altLang="en-US" b="1"/>
              <a:t>문자열 자체를 타입으로 지정 할 수 있다</a:t>
            </a:r>
            <a:r>
              <a:rPr lang="en-US" altLang="ko-KR" b="1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280F17-629E-EE0B-26A1-C49BA24D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502812"/>
            <a:ext cx="10972800" cy="20189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69ED73-6342-E464-A89A-9CC0D2F8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8266145"/>
            <a:ext cx="8077200" cy="1381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DF67B4-0CDD-F892-CB44-32F15DF5059F}"/>
              </a:ext>
            </a:extLst>
          </p:cNvPr>
          <p:cNvSpPr txBox="1"/>
          <p:nvPr/>
        </p:nvSpPr>
        <p:spPr>
          <a:xfrm>
            <a:off x="12496800" y="789681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이렇게 함수의 </a:t>
            </a:r>
            <a:r>
              <a:rPr lang="en-US" altLang="ko-KR" b="1"/>
              <a:t>input</a:t>
            </a:r>
            <a:r>
              <a:rPr lang="ko-KR" altLang="en-US" b="1"/>
              <a:t>과 </a:t>
            </a:r>
            <a:r>
              <a:rPr lang="en-US" altLang="ko-KR" b="1"/>
              <a:t>return </a:t>
            </a:r>
            <a:r>
              <a:rPr lang="ko-KR" altLang="en-US" b="1"/>
              <a:t>에도 설정 가능</a:t>
            </a:r>
            <a:r>
              <a:rPr lang="en-US" altLang="ko-KR" b="1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4149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Literal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Types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뭐가 좋은가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F25B1-7750-B955-6D7C-8A22401F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762500"/>
            <a:ext cx="8077200" cy="1486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45AF0-F756-31ED-3AF3-02D7A1C656C1}"/>
              </a:ext>
            </a:extLst>
          </p:cNvPr>
          <p:cNvSpPr txBox="1"/>
          <p:nvPr/>
        </p:nvSpPr>
        <p:spPr>
          <a:xfrm>
            <a:off x="533400" y="43053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변수에 뭐가 들어올지 더 엄격하게 관리 가능 </a:t>
            </a:r>
            <a:r>
              <a:rPr lang="en-US" altLang="ko-KR" b="1"/>
              <a:t>(</a:t>
            </a:r>
            <a:r>
              <a:rPr lang="ko-KR" altLang="en-US" b="1"/>
              <a:t>버그방지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E5A53E-F80F-D542-5A5A-B5EE7174B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907508"/>
            <a:ext cx="7162800" cy="119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44C8A-DDC2-29B3-5798-03E84D077C11}"/>
              </a:ext>
            </a:extLst>
          </p:cNvPr>
          <p:cNvSpPr txBox="1"/>
          <p:nvPr/>
        </p:nvSpPr>
        <p:spPr>
          <a:xfrm>
            <a:off x="9144000" y="43053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2. </a:t>
            </a:r>
            <a:r>
              <a:rPr lang="ko-KR" altLang="en-US" b="1"/>
              <a:t>그리고 이렇게 자동완성이 된다 </a:t>
            </a:r>
            <a:r>
              <a:rPr lang="en-US" altLang="ko-KR" b="1"/>
              <a:t>(</a:t>
            </a:r>
            <a:r>
              <a:rPr lang="ko-KR" altLang="en-US" b="1"/>
              <a:t>편함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890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그럼 이건 왜 안될까요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퀴즈시간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76B20-3B34-7DA4-57E0-E66FC79B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390900"/>
            <a:ext cx="8044169" cy="562287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FD45D7-07E2-A441-828E-BF4326602F58}"/>
              </a:ext>
            </a:extLst>
          </p:cNvPr>
          <p:cNvSpPr/>
          <p:nvPr/>
        </p:nvSpPr>
        <p:spPr>
          <a:xfrm>
            <a:off x="5257800" y="4152900"/>
            <a:ext cx="41148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19AD6-05A6-84C0-3251-E2EAFCBA8D71}"/>
              </a:ext>
            </a:extLst>
          </p:cNvPr>
          <p:cNvSpPr txBox="1"/>
          <p:nvPr/>
        </p:nvSpPr>
        <p:spPr>
          <a:xfrm>
            <a:off x="9525000" y="42291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얘는 현재  </a:t>
            </a:r>
            <a:r>
              <a:rPr lang="en-US" altLang="ko-KR">
                <a:solidFill>
                  <a:srgbClr val="FF0000"/>
                </a:solidFill>
              </a:rPr>
              <a:t>string type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FA856C-70FB-D5FF-649C-29FB61C62BE2}"/>
              </a:ext>
            </a:extLst>
          </p:cNvPr>
          <p:cNvSpPr/>
          <p:nvPr/>
        </p:nvSpPr>
        <p:spPr>
          <a:xfrm>
            <a:off x="10134600" y="6134100"/>
            <a:ext cx="271016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251B0-15A3-0ECE-5A5D-04E81B81EFD1}"/>
              </a:ext>
            </a:extLst>
          </p:cNvPr>
          <p:cNvSpPr txBox="1"/>
          <p:nvPr/>
        </p:nvSpPr>
        <p:spPr>
          <a:xfrm>
            <a:off x="12954000" y="6101575"/>
            <a:ext cx="314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하지만 </a:t>
            </a:r>
            <a:r>
              <a:rPr lang="en-US" altLang="ko-KR">
                <a:solidFill>
                  <a:srgbClr val="FF0000"/>
                </a:solidFill>
              </a:rPr>
              <a:t>input </a:t>
            </a:r>
            <a:r>
              <a:rPr lang="ko-KR" altLang="en-US">
                <a:solidFill>
                  <a:srgbClr val="FF0000"/>
                </a:solidFill>
              </a:rPr>
              <a:t>에서 원하는건 </a:t>
            </a:r>
            <a:r>
              <a:rPr lang="en-US" altLang="ko-KR">
                <a:solidFill>
                  <a:srgbClr val="FF0000"/>
                </a:solidFill>
              </a:rPr>
              <a:t>“kim” </a:t>
            </a:r>
            <a:r>
              <a:rPr lang="ko-KR" altLang="en-US">
                <a:solidFill>
                  <a:srgbClr val="FF0000"/>
                </a:solidFill>
              </a:rPr>
              <a:t>이라는 </a:t>
            </a:r>
            <a:r>
              <a:rPr lang="en-US" altLang="ko-KR">
                <a:solidFill>
                  <a:srgbClr val="FF0000"/>
                </a:solidFill>
              </a:rPr>
              <a:t>litral type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5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해결 하려면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8E231F-AE20-F914-F55C-8F510140B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2934727"/>
            <a:ext cx="6575953" cy="441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7C422-777C-0BCF-8B86-8EBE1F38928C}"/>
              </a:ext>
            </a:extLst>
          </p:cNvPr>
          <p:cNvSpPr txBox="1"/>
          <p:nvPr/>
        </p:nvSpPr>
        <p:spPr>
          <a:xfrm>
            <a:off x="2209800" y="7517843"/>
            <a:ext cx="296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기존 방식대로 </a:t>
            </a:r>
            <a:r>
              <a:rPr lang="en-US" altLang="ko-KR" b="1"/>
              <a:t>type </a:t>
            </a:r>
            <a:r>
              <a:rPr lang="ko-KR" altLang="en-US" b="1"/>
              <a:t>넣어주기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AEFB2C-495F-60C5-F2FE-7D53FEC21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934727"/>
            <a:ext cx="6491613" cy="4417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D7B17D-151E-6873-7648-286E712FB317}"/>
              </a:ext>
            </a:extLst>
          </p:cNvPr>
          <p:cNvSpPr txBox="1"/>
          <p:nvPr/>
        </p:nvSpPr>
        <p:spPr>
          <a:xfrm>
            <a:off x="11506200" y="7517843"/>
            <a:ext cx="296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as const </a:t>
            </a:r>
            <a:r>
              <a:rPr lang="ko-KR" altLang="en-US" b="1"/>
              <a:t>문법 사용</a:t>
            </a:r>
          </a:p>
        </p:txBody>
      </p:sp>
    </p:spTree>
    <p:extLst>
      <p:ext uri="{BB962C8B-B14F-4D97-AF65-F5344CB8AC3E}">
        <p14:creationId xmlns:p14="http://schemas.microsoft.com/office/powerpoint/2010/main" val="11755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as const?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AEFB2C-495F-60C5-F2FE-7D53FEC21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81300"/>
            <a:ext cx="6491613" cy="441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326C2-8702-F7E9-5641-12FDE38491A4}"/>
              </a:ext>
            </a:extLst>
          </p:cNvPr>
          <p:cNvSpPr txBox="1"/>
          <p:nvPr/>
        </p:nvSpPr>
        <p:spPr>
          <a:xfrm>
            <a:off x="7543800" y="2672538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as const</a:t>
            </a:r>
            <a:r>
              <a:rPr lang="ko-KR" altLang="en-US" b="1"/>
              <a:t>를 붙이게 되면</a:t>
            </a:r>
            <a:endParaRPr lang="en-US" altLang="ko-KR" b="1"/>
          </a:p>
          <a:p>
            <a:endParaRPr lang="en-US" altLang="ko-KR" b="1"/>
          </a:p>
          <a:p>
            <a:endParaRPr lang="en-US" altLang="ko-KR" b="1"/>
          </a:p>
          <a:p>
            <a:pPr marL="342900" indent="-342900">
              <a:buAutoNum type="arabicPeriod"/>
            </a:pPr>
            <a:r>
              <a:rPr lang="en-US" altLang="ko-KR" b="1"/>
              <a:t>object value </a:t>
            </a:r>
            <a:r>
              <a:rPr lang="ko-KR" altLang="en-US" b="1"/>
              <a:t>값을 그대로 타입으로 지정해줌</a:t>
            </a:r>
            <a:endParaRPr lang="en-US" altLang="ko-KR" b="1"/>
          </a:p>
          <a:p>
            <a:pPr marL="342900" indent="-342900">
              <a:buAutoNum type="arabicPeriod"/>
            </a:pPr>
            <a:endParaRPr lang="en-US" altLang="ko-KR" b="1"/>
          </a:p>
          <a:p>
            <a:pPr marL="342900" indent="-342900">
              <a:buAutoNum type="arabicPeriod"/>
            </a:pPr>
            <a:r>
              <a:rPr lang="en-US" altLang="ko-KR" b="1"/>
              <a:t>object</a:t>
            </a:r>
            <a:r>
              <a:rPr lang="ko-KR" altLang="en-US" b="1"/>
              <a:t>의 모든 속성을 </a:t>
            </a:r>
            <a:r>
              <a:rPr lang="en-US" altLang="ko-KR" b="1"/>
              <a:t>readonly</a:t>
            </a:r>
            <a:r>
              <a:rPr lang="ko-KR" altLang="en-US" b="1"/>
              <a:t>로 바꿔준다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58680-E159-86BE-35A8-1679286D5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057" y="4670698"/>
            <a:ext cx="7370685" cy="2528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9D9FE9-126A-B931-0950-A7541A49E5C6}"/>
              </a:ext>
            </a:extLst>
          </p:cNvPr>
          <p:cNvSpPr txBox="1"/>
          <p:nvPr/>
        </p:nvSpPr>
        <p:spPr>
          <a:xfrm>
            <a:off x="9296400" y="7426031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name</a:t>
            </a:r>
            <a:r>
              <a:rPr lang="ko-KR" altLang="en-US" b="1"/>
              <a:t>이 </a:t>
            </a:r>
            <a:r>
              <a:rPr lang="en-US" altLang="ko-KR" b="1"/>
              <a:t>readonly</a:t>
            </a:r>
            <a:r>
              <a:rPr lang="ko-KR" altLang="en-US" b="1"/>
              <a:t>가 되어 바뀌지 않는다</a:t>
            </a:r>
            <a:r>
              <a:rPr lang="en-US" altLang="ko-KR" b="1"/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DC22C-633C-1AF2-E987-289A413A405D}"/>
              </a:ext>
            </a:extLst>
          </p:cNvPr>
          <p:cNvSpPr txBox="1"/>
          <p:nvPr/>
        </p:nvSpPr>
        <p:spPr>
          <a:xfrm>
            <a:off x="5562600" y="8842993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object </a:t>
            </a:r>
            <a:r>
              <a:rPr lang="ko-KR" altLang="en-US" b="1"/>
              <a:t>타입을 만들고</a:t>
            </a:r>
            <a:r>
              <a:rPr lang="en-US" altLang="ko-KR" b="1"/>
              <a:t>, </a:t>
            </a:r>
            <a:r>
              <a:rPr lang="ko-KR" altLang="en-US" b="1"/>
              <a:t>그 속성을 변경할 수 없도록 그리고 </a:t>
            </a:r>
            <a:r>
              <a:rPr lang="en-US" altLang="ko-KR" b="1"/>
              <a:t>type </a:t>
            </a:r>
            <a:r>
              <a:rPr lang="ko-KR" altLang="en-US" b="1"/>
              <a:t>마저도 </a:t>
            </a:r>
            <a:r>
              <a:rPr lang="en-US" altLang="ko-KR" b="1"/>
              <a:t>literal type</a:t>
            </a:r>
            <a:r>
              <a:rPr lang="ko-KR" altLang="en-US" b="1"/>
              <a:t>으로 지정하고 싶으면 </a:t>
            </a:r>
            <a:r>
              <a:rPr lang="en-US" altLang="ko-KR" b="1"/>
              <a:t>as const </a:t>
            </a:r>
            <a:r>
              <a:rPr lang="ko-KR" altLang="en-US" b="1"/>
              <a:t>사용하는게 더 간단하다</a:t>
            </a:r>
            <a:r>
              <a:rPr lang="en-US" altLang="ko-KR" b="1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1946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 타입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Alias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4862D0-D573-3B07-5D63-E48FC7A95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991100"/>
            <a:ext cx="5820587" cy="135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D448B-E14D-C6C3-EA9F-E25DCF20D057}"/>
              </a:ext>
            </a:extLst>
          </p:cNvPr>
          <p:cNvSpPr txBox="1"/>
          <p:nvPr/>
        </p:nvSpPr>
        <p:spPr>
          <a:xfrm>
            <a:off x="2743200" y="67437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이런걸 </a:t>
            </a:r>
            <a:r>
              <a:rPr lang="en-US" altLang="ko-KR" b="1"/>
              <a:t>Type Alias </a:t>
            </a:r>
            <a:r>
              <a:rPr lang="ko-KR" altLang="en-US" b="1"/>
              <a:t>라고 한다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025CBF-81C4-8DA1-A99B-9D0CD9E4A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991100"/>
            <a:ext cx="7774363" cy="1352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0A8172-BAFD-D991-7811-0A090402AC7B}"/>
              </a:ext>
            </a:extLst>
          </p:cNvPr>
          <p:cNvSpPr txBox="1"/>
          <p:nvPr/>
        </p:nvSpPr>
        <p:spPr>
          <a:xfrm>
            <a:off x="11811000" y="67403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이것도 </a:t>
            </a:r>
            <a:r>
              <a:rPr lang="en-US" altLang="ko-KR" b="1"/>
              <a:t>Alias</a:t>
            </a:r>
            <a:r>
              <a:rPr lang="ko-KR" altLang="en-US" b="1"/>
              <a:t>로 관리가 가능</a:t>
            </a:r>
          </a:p>
        </p:txBody>
      </p:sp>
    </p:spTree>
    <p:extLst>
      <p:ext uri="{BB962C8B-B14F-4D97-AF65-F5344CB8AC3E}">
        <p14:creationId xmlns:p14="http://schemas.microsoft.com/office/powerpoint/2010/main" val="91856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 타입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Alias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75CFAF-8709-37FE-846F-80F73FBC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820534"/>
            <a:ext cx="7774362" cy="925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388D4-5266-F780-F85A-CE5D9658852A}"/>
              </a:ext>
            </a:extLst>
          </p:cNvPr>
          <p:cNvSpPr txBox="1"/>
          <p:nvPr/>
        </p:nvSpPr>
        <p:spPr>
          <a:xfrm>
            <a:off x="5944581" y="4023310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사용하려면 기존 함수의 형태를 약간 바꿔야한다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67F6F9-3164-585E-B8B5-F40277F9E572}"/>
              </a:ext>
            </a:extLst>
          </p:cNvPr>
          <p:cNvGrpSpPr/>
          <p:nvPr/>
        </p:nvGrpSpPr>
        <p:grpSpPr>
          <a:xfrm>
            <a:off x="152400" y="5522563"/>
            <a:ext cx="7774363" cy="1985197"/>
            <a:chOff x="228600" y="5522563"/>
            <a:chExt cx="7774363" cy="198519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8025CBF-81C4-8DA1-A99B-9D0CD9E4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5522563"/>
              <a:ext cx="7774363" cy="13527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285C30-8F65-60A5-AD65-089BD7BF2F13}"/>
                </a:ext>
              </a:extLst>
            </p:cNvPr>
            <p:cNvSpPr txBox="1"/>
            <p:nvPr/>
          </p:nvSpPr>
          <p:spPr>
            <a:xfrm>
              <a:off x="3124201" y="713842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선언식</a:t>
              </a: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8A684C6-7C31-2AD2-07AE-05A5D8AF0B0D}"/>
              </a:ext>
            </a:extLst>
          </p:cNvPr>
          <p:cNvSpPr/>
          <p:nvPr/>
        </p:nvSpPr>
        <p:spPr>
          <a:xfrm>
            <a:off x="8078661" y="6011849"/>
            <a:ext cx="988637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70305-AA24-6509-C07D-866580745CD0}"/>
              </a:ext>
            </a:extLst>
          </p:cNvPr>
          <p:cNvGrpSpPr/>
          <p:nvPr/>
        </p:nvGrpSpPr>
        <p:grpSpPr>
          <a:xfrm>
            <a:off x="9195719" y="5522563"/>
            <a:ext cx="9016081" cy="1985197"/>
            <a:chOff x="9144000" y="5522563"/>
            <a:chExt cx="9016081" cy="198519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089DA8-073C-38C4-43C4-1F83DA01E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00" y="5522563"/>
              <a:ext cx="9016081" cy="134790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55C616-5630-0722-DFC8-0DBF4AEE5CBC}"/>
                </a:ext>
              </a:extLst>
            </p:cNvPr>
            <p:cNvSpPr txBox="1"/>
            <p:nvPr/>
          </p:nvSpPr>
          <p:spPr>
            <a:xfrm>
              <a:off x="13106400" y="713842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함수 표현식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49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57f422-dadf-4c79-b308-f8e2459fbe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C5D307007CA6240BB03062E1246E985" ma:contentTypeVersion="5" ma:contentTypeDescription="새 문서를 만듭니다." ma:contentTypeScope="" ma:versionID="49ea9442a51af59d4d8194b4babe7d72">
  <xsd:schema xmlns:xsd="http://www.w3.org/2001/XMLSchema" xmlns:xs="http://www.w3.org/2001/XMLSchema" xmlns:p="http://schemas.microsoft.com/office/2006/metadata/properties" xmlns:ns3="e357f422-dadf-4c79-b308-f8e2459fbead" targetNamespace="http://schemas.microsoft.com/office/2006/metadata/properties" ma:root="true" ma:fieldsID="44eb936ba1baeaefe1bd7f8ff9671434" ns3:_="">
    <xsd:import namespace="e357f422-dadf-4c79-b308-f8e2459fbe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7f422-dadf-4c79-b308-f8e2459fbe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4E59C-58E2-4A30-A90A-F316470540CF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e357f422-dadf-4c79-b308-f8e2459fbead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F284AC-E030-4ACB-A175-1F48BE8E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14121-6B41-4A0E-B9C3-B602DED40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7f422-dadf-4c79-b308-f8e2459fb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472</Words>
  <Application>Microsoft Office PowerPoint</Application>
  <PresentationFormat>사용자 지정</PresentationFormat>
  <Paragraphs>104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131</cp:revision>
  <dcterms:created xsi:type="dcterms:W3CDTF">2023-11-13T16:09:13Z</dcterms:created>
  <dcterms:modified xsi:type="dcterms:W3CDTF">2024-08-07T08:06:41Z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0x0101003C5D307007CA6240BB03062E1246E985</vt:lpwstr>
  </property>
</Properties>
</file>